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66" r:id="rId8"/>
    <p:sldId id="265" r:id="rId9"/>
    <p:sldId id="264" r:id="rId10"/>
    <p:sldId id="263" r:id="rId11"/>
    <p:sldId id="268" r:id="rId12"/>
    <p:sldId id="267" r:id="rId13"/>
    <p:sldId id="270" r:id="rId14"/>
    <p:sldId id="269" r:id="rId15"/>
    <p:sldId id="271" r:id="rId16"/>
    <p:sldId id="272" r:id="rId17"/>
    <p:sldId id="273" r:id="rId18"/>
    <p:sldId id="283" r:id="rId19"/>
    <p:sldId id="284" r:id="rId20"/>
    <p:sldId id="275" r:id="rId21"/>
    <p:sldId id="276" r:id="rId22"/>
    <p:sldId id="274" r:id="rId23"/>
    <p:sldId id="278" r:id="rId24"/>
    <p:sldId id="279" r:id="rId25"/>
    <p:sldId id="280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</p:sldIdLst>
  <p:sldSz cx="12192000" cy="3617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BE3B"/>
    <a:srgbClr val="F3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80"/>
    <p:restoredTop sz="96512"/>
  </p:normalViewPr>
  <p:slideViewPr>
    <p:cSldViewPr snapToGrid="0" snapToObjects="1">
      <p:cViewPr varScale="1">
        <p:scale>
          <a:sx n="87" d="100"/>
          <a:sy n="87" d="100"/>
        </p:scale>
        <p:origin x="208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92098"/>
            <a:ext cx="9144000" cy="1259570"/>
          </a:xfrm>
        </p:spPr>
        <p:txBody>
          <a:bodyPr anchor="b"/>
          <a:lstStyle>
            <a:lvl1pPr algn="ctr">
              <a:defRPr sz="31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00242"/>
            <a:ext cx="9144000" cy="873491"/>
          </a:xfrm>
        </p:spPr>
        <p:txBody>
          <a:bodyPr/>
          <a:lstStyle>
            <a:lvl1pPr marL="0" indent="0" algn="ctr">
              <a:buNone/>
              <a:defRPr sz="1266"/>
            </a:lvl1pPr>
            <a:lvl2pPr marL="241173" indent="0" algn="ctr">
              <a:buNone/>
              <a:defRPr sz="1055"/>
            </a:lvl2pPr>
            <a:lvl3pPr marL="482346" indent="0" algn="ctr">
              <a:buNone/>
              <a:defRPr sz="949"/>
            </a:lvl3pPr>
            <a:lvl4pPr marL="723519" indent="0" algn="ctr">
              <a:buNone/>
              <a:defRPr sz="844"/>
            </a:lvl4pPr>
            <a:lvl5pPr marL="964692" indent="0" algn="ctr">
              <a:buNone/>
              <a:defRPr sz="844"/>
            </a:lvl5pPr>
            <a:lvl6pPr marL="1205865" indent="0" algn="ctr">
              <a:buNone/>
              <a:defRPr sz="844"/>
            </a:lvl6pPr>
            <a:lvl7pPr marL="1447038" indent="0" algn="ctr">
              <a:buNone/>
              <a:defRPr sz="844"/>
            </a:lvl7pPr>
            <a:lvl8pPr marL="1688211" indent="0" algn="ctr">
              <a:buNone/>
              <a:defRPr sz="844"/>
            </a:lvl8pPr>
            <a:lvl9pPr marL="1929384" indent="0" algn="ctr">
              <a:buNone/>
              <a:defRPr sz="844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6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793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2620"/>
            <a:ext cx="2628900" cy="306601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2620"/>
            <a:ext cx="7734300" cy="306601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6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55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901966"/>
            <a:ext cx="10515600" cy="1504951"/>
          </a:xfrm>
        </p:spPr>
        <p:txBody>
          <a:bodyPr anchor="b"/>
          <a:lstStyle>
            <a:lvl1pPr>
              <a:defRPr sz="3165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421155"/>
            <a:ext cx="10515600" cy="791418"/>
          </a:xfrm>
        </p:spPr>
        <p:txBody>
          <a:bodyPr/>
          <a:lstStyle>
            <a:lvl1pPr marL="0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1pPr>
            <a:lvl2pPr marL="241173" indent="0">
              <a:buNone/>
              <a:defRPr sz="1055">
                <a:solidFill>
                  <a:schemeClr val="tx1">
                    <a:tint val="75000"/>
                  </a:schemeClr>
                </a:solidFill>
              </a:defRPr>
            </a:lvl2pPr>
            <a:lvl3pPr marL="482346" indent="0">
              <a:buNone/>
              <a:defRPr sz="949">
                <a:solidFill>
                  <a:schemeClr val="tx1">
                    <a:tint val="75000"/>
                  </a:schemeClr>
                </a:solidFill>
              </a:defRPr>
            </a:lvl3pPr>
            <a:lvl4pPr marL="723519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4pPr>
            <a:lvl5pPr marL="964692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5pPr>
            <a:lvl6pPr marL="1205865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6pPr>
            <a:lvl7pPr marL="1447038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7pPr>
            <a:lvl8pPr marL="168821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8pPr>
            <a:lvl9pPr marL="1929384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88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63102"/>
            <a:ext cx="5181600" cy="22955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63102"/>
            <a:ext cx="5181600" cy="22955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69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92621"/>
            <a:ext cx="10515600" cy="69929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886891"/>
            <a:ext cx="5157787" cy="434652"/>
          </a:xfrm>
        </p:spPr>
        <p:txBody>
          <a:bodyPr anchor="b"/>
          <a:lstStyle>
            <a:lvl1pPr marL="0" indent="0">
              <a:buNone/>
              <a:defRPr sz="1266" b="1"/>
            </a:lvl1pPr>
            <a:lvl2pPr marL="241173" indent="0">
              <a:buNone/>
              <a:defRPr sz="1055" b="1"/>
            </a:lvl2pPr>
            <a:lvl3pPr marL="482346" indent="0">
              <a:buNone/>
              <a:defRPr sz="949" b="1"/>
            </a:lvl3pPr>
            <a:lvl4pPr marL="723519" indent="0">
              <a:buNone/>
              <a:defRPr sz="844" b="1"/>
            </a:lvl4pPr>
            <a:lvl5pPr marL="964692" indent="0">
              <a:buNone/>
              <a:defRPr sz="844" b="1"/>
            </a:lvl5pPr>
            <a:lvl6pPr marL="1205865" indent="0">
              <a:buNone/>
              <a:defRPr sz="844" b="1"/>
            </a:lvl6pPr>
            <a:lvl7pPr marL="1447038" indent="0">
              <a:buNone/>
              <a:defRPr sz="844" b="1"/>
            </a:lvl7pPr>
            <a:lvl8pPr marL="1688211" indent="0">
              <a:buNone/>
              <a:defRPr sz="844" b="1"/>
            </a:lvl8pPr>
            <a:lvl9pPr marL="1929384" indent="0">
              <a:buNone/>
              <a:defRPr sz="844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321543"/>
            <a:ext cx="5157787" cy="19437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86891"/>
            <a:ext cx="5183188" cy="434652"/>
          </a:xfrm>
        </p:spPr>
        <p:txBody>
          <a:bodyPr anchor="b"/>
          <a:lstStyle>
            <a:lvl1pPr marL="0" indent="0">
              <a:buNone/>
              <a:defRPr sz="1266" b="1"/>
            </a:lvl1pPr>
            <a:lvl2pPr marL="241173" indent="0">
              <a:buNone/>
              <a:defRPr sz="1055" b="1"/>
            </a:lvl2pPr>
            <a:lvl3pPr marL="482346" indent="0">
              <a:buNone/>
              <a:defRPr sz="949" b="1"/>
            </a:lvl3pPr>
            <a:lvl4pPr marL="723519" indent="0">
              <a:buNone/>
              <a:defRPr sz="844" b="1"/>
            </a:lvl4pPr>
            <a:lvl5pPr marL="964692" indent="0">
              <a:buNone/>
              <a:defRPr sz="844" b="1"/>
            </a:lvl5pPr>
            <a:lvl6pPr marL="1205865" indent="0">
              <a:buNone/>
              <a:defRPr sz="844" b="1"/>
            </a:lvl6pPr>
            <a:lvl7pPr marL="1447038" indent="0">
              <a:buNone/>
              <a:defRPr sz="844" b="1"/>
            </a:lvl7pPr>
            <a:lvl8pPr marL="1688211" indent="0">
              <a:buNone/>
              <a:defRPr sz="844" b="1"/>
            </a:lvl8pPr>
            <a:lvl9pPr marL="1929384" indent="0">
              <a:buNone/>
              <a:defRPr sz="844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321543"/>
            <a:ext cx="5183188" cy="19437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21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39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10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1194"/>
            <a:ext cx="3932237" cy="844180"/>
          </a:xfrm>
        </p:spPr>
        <p:txBody>
          <a:bodyPr anchor="b"/>
          <a:lstStyle>
            <a:lvl1pPr>
              <a:defRPr sz="16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20913"/>
            <a:ext cx="6172200" cy="2571063"/>
          </a:xfrm>
        </p:spPr>
        <p:txBody>
          <a:bodyPr/>
          <a:lstStyle>
            <a:lvl1pPr>
              <a:defRPr sz="1688"/>
            </a:lvl1pPr>
            <a:lvl2pPr>
              <a:defRPr sz="1477"/>
            </a:lvl2pPr>
            <a:lvl3pPr>
              <a:defRPr sz="1266"/>
            </a:lvl3pPr>
            <a:lvl4pPr>
              <a:defRPr sz="1055"/>
            </a:lvl4pPr>
            <a:lvl5pPr>
              <a:defRPr sz="1055"/>
            </a:lvl5pPr>
            <a:lvl6pPr>
              <a:defRPr sz="1055"/>
            </a:lvl6pPr>
            <a:lvl7pPr>
              <a:defRPr sz="1055"/>
            </a:lvl7pPr>
            <a:lvl8pPr>
              <a:defRPr sz="1055"/>
            </a:lvl8pPr>
            <a:lvl9pPr>
              <a:defRPr sz="105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85374"/>
            <a:ext cx="3932237" cy="2010789"/>
          </a:xfrm>
        </p:spPr>
        <p:txBody>
          <a:bodyPr/>
          <a:lstStyle>
            <a:lvl1pPr marL="0" indent="0">
              <a:buNone/>
              <a:defRPr sz="844"/>
            </a:lvl1pPr>
            <a:lvl2pPr marL="241173" indent="0">
              <a:buNone/>
              <a:defRPr sz="739"/>
            </a:lvl2pPr>
            <a:lvl3pPr marL="482346" indent="0">
              <a:buNone/>
              <a:defRPr sz="633"/>
            </a:lvl3pPr>
            <a:lvl4pPr marL="723519" indent="0">
              <a:buNone/>
              <a:defRPr sz="528"/>
            </a:lvl4pPr>
            <a:lvl5pPr marL="964692" indent="0">
              <a:buNone/>
              <a:defRPr sz="528"/>
            </a:lvl5pPr>
            <a:lvl6pPr marL="1205865" indent="0">
              <a:buNone/>
              <a:defRPr sz="528"/>
            </a:lvl6pPr>
            <a:lvl7pPr marL="1447038" indent="0">
              <a:buNone/>
              <a:defRPr sz="528"/>
            </a:lvl7pPr>
            <a:lvl8pPr marL="1688211" indent="0">
              <a:buNone/>
              <a:defRPr sz="528"/>
            </a:lvl8pPr>
            <a:lvl9pPr marL="1929384" indent="0">
              <a:buNone/>
              <a:defRPr sz="52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39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1194"/>
            <a:ext cx="3932237" cy="844180"/>
          </a:xfrm>
        </p:spPr>
        <p:txBody>
          <a:bodyPr anchor="b"/>
          <a:lstStyle>
            <a:lvl1pPr>
              <a:defRPr sz="16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20913"/>
            <a:ext cx="6172200" cy="2571063"/>
          </a:xfrm>
        </p:spPr>
        <p:txBody>
          <a:bodyPr anchor="t"/>
          <a:lstStyle>
            <a:lvl1pPr marL="0" indent="0">
              <a:buNone/>
              <a:defRPr sz="1688"/>
            </a:lvl1pPr>
            <a:lvl2pPr marL="241173" indent="0">
              <a:buNone/>
              <a:defRPr sz="1477"/>
            </a:lvl2pPr>
            <a:lvl3pPr marL="482346" indent="0">
              <a:buNone/>
              <a:defRPr sz="1266"/>
            </a:lvl3pPr>
            <a:lvl4pPr marL="723519" indent="0">
              <a:buNone/>
              <a:defRPr sz="1055"/>
            </a:lvl4pPr>
            <a:lvl5pPr marL="964692" indent="0">
              <a:buNone/>
              <a:defRPr sz="1055"/>
            </a:lvl5pPr>
            <a:lvl6pPr marL="1205865" indent="0">
              <a:buNone/>
              <a:defRPr sz="1055"/>
            </a:lvl6pPr>
            <a:lvl7pPr marL="1447038" indent="0">
              <a:buNone/>
              <a:defRPr sz="1055"/>
            </a:lvl7pPr>
            <a:lvl8pPr marL="1688211" indent="0">
              <a:buNone/>
              <a:defRPr sz="1055"/>
            </a:lvl8pPr>
            <a:lvl9pPr marL="1929384" indent="0">
              <a:buNone/>
              <a:defRPr sz="1055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85374"/>
            <a:ext cx="3932237" cy="2010789"/>
          </a:xfrm>
        </p:spPr>
        <p:txBody>
          <a:bodyPr/>
          <a:lstStyle>
            <a:lvl1pPr marL="0" indent="0">
              <a:buNone/>
              <a:defRPr sz="844"/>
            </a:lvl1pPr>
            <a:lvl2pPr marL="241173" indent="0">
              <a:buNone/>
              <a:defRPr sz="739"/>
            </a:lvl2pPr>
            <a:lvl3pPr marL="482346" indent="0">
              <a:buNone/>
              <a:defRPr sz="633"/>
            </a:lvl3pPr>
            <a:lvl4pPr marL="723519" indent="0">
              <a:buNone/>
              <a:defRPr sz="528"/>
            </a:lvl4pPr>
            <a:lvl5pPr marL="964692" indent="0">
              <a:buNone/>
              <a:defRPr sz="528"/>
            </a:lvl5pPr>
            <a:lvl6pPr marL="1205865" indent="0">
              <a:buNone/>
              <a:defRPr sz="528"/>
            </a:lvl6pPr>
            <a:lvl7pPr marL="1447038" indent="0">
              <a:buNone/>
              <a:defRPr sz="528"/>
            </a:lvl7pPr>
            <a:lvl8pPr marL="1688211" indent="0">
              <a:buNone/>
              <a:defRPr sz="528"/>
            </a:lvl8pPr>
            <a:lvl9pPr marL="1929384" indent="0">
              <a:buNone/>
              <a:defRPr sz="52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87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2621"/>
            <a:ext cx="10515600" cy="69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63102"/>
            <a:ext cx="10515600" cy="2295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353270"/>
            <a:ext cx="2743200" cy="192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A3DD4-C6AA-5A48-9F7E-38F7D7C189D8}" type="datetimeFigureOut">
              <a:rPr lang="de-DE" smtClean="0"/>
              <a:t>21.10.22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353270"/>
            <a:ext cx="4114800" cy="192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353270"/>
            <a:ext cx="2743200" cy="1926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E8CEC-97B9-804F-B7D2-AB93C9C41C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60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82346" rtl="0" eaLnBrk="1" latinLnBrk="0" hangingPunct="1">
        <a:lnSpc>
          <a:spcPct val="90000"/>
        </a:lnSpc>
        <a:spcBef>
          <a:spcPct val="0"/>
        </a:spcBef>
        <a:buNone/>
        <a:defRPr sz="23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587" indent="-120587" algn="l" defTabSz="482346" rtl="0" eaLnBrk="1" latinLnBrk="0" hangingPunct="1">
        <a:lnSpc>
          <a:spcPct val="90000"/>
        </a:lnSpc>
        <a:spcBef>
          <a:spcPts val="528"/>
        </a:spcBef>
        <a:buFont typeface="Arial" panose="020B0604020202020204" pitchFamily="34" charset="0"/>
        <a:buChar char="•"/>
        <a:defRPr sz="1477" kern="1200">
          <a:solidFill>
            <a:schemeClr val="tx1"/>
          </a:solidFill>
          <a:latin typeface="+mn-lt"/>
          <a:ea typeface="+mn-ea"/>
          <a:cs typeface="+mn-cs"/>
        </a:defRPr>
      </a:lvl1pPr>
      <a:lvl2pPr marL="361760" indent="-120587" algn="l" defTabSz="482346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02933" indent="-120587" algn="l" defTabSz="482346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1055" kern="1200">
          <a:solidFill>
            <a:schemeClr val="tx1"/>
          </a:solidFill>
          <a:latin typeface="+mn-lt"/>
          <a:ea typeface="+mn-ea"/>
          <a:cs typeface="+mn-cs"/>
        </a:defRPr>
      </a:lvl3pPr>
      <a:lvl4pPr marL="844106" indent="-120587" algn="l" defTabSz="482346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1085279" indent="-120587" algn="l" defTabSz="482346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326452" indent="-120587" algn="l" defTabSz="482346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567625" indent="-120587" algn="l" defTabSz="482346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808798" indent="-120587" algn="l" defTabSz="482346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2049971" indent="-120587" algn="l" defTabSz="482346" rtl="0" eaLnBrk="1" latinLnBrk="0" hangingPunct="1">
        <a:lnSpc>
          <a:spcPct val="90000"/>
        </a:lnSpc>
        <a:spcBef>
          <a:spcPts val="264"/>
        </a:spcBef>
        <a:buFont typeface="Arial" panose="020B0604020202020204" pitchFamily="34" charset="0"/>
        <a:buChar char="•"/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2346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1173" algn="l" defTabSz="482346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2346" algn="l" defTabSz="482346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3519" algn="l" defTabSz="482346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4692" algn="l" defTabSz="482346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5865" algn="l" defTabSz="482346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7038" algn="l" defTabSz="482346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8211" algn="l" defTabSz="482346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9384" algn="l" defTabSz="482346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E5EE1-7A7C-774A-AC93-1CE567CC58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D3F612-DD4F-5747-A151-109EAEE711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3CB098-A6BD-6E4D-8488-1011C29B2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58780" y="-19844"/>
            <a:ext cx="27109559" cy="36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6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9A8C6-6F37-C340-8E7E-BC59E128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6A94502-F839-B544-B82C-78BE2FE96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279" y="0"/>
            <a:ext cx="2647442" cy="3617913"/>
          </a:xfrm>
        </p:spPr>
      </p:pic>
    </p:spTree>
    <p:extLst>
      <p:ext uri="{BB962C8B-B14F-4D97-AF65-F5344CB8AC3E}">
        <p14:creationId xmlns:p14="http://schemas.microsoft.com/office/powerpoint/2010/main" val="357334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CFAD2-1E34-BB43-96EA-9E55C634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1B4B76E-85F9-4240-BF9B-AFC2947C4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4880" y="0"/>
            <a:ext cx="2682240" cy="3740810"/>
          </a:xfrm>
        </p:spPr>
      </p:pic>
    </p:spTree>
    <p:extLst>
      <p:ext uri="{BB962C8B-B14F-4D97-AF65-F5344CB8AC3E}">
        <p14:creationId xmlns:p14="http://schemas.microsoft.com/office/powerpoint/2010/main" val="99663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EBE8D-84FF-4149-9A88-7E36BBFD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33B9DDE-695F-964F-B20C-2A5A38E09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812" y="-115073"/>
            <a:ext cx="4126376" cy="3848058"/>
          </a:xfrm>
        </p:spPr>
      </p:pic>
    </p:spTree>
    <p:extLst>
      <p:ext uri="{BB962C8B-B14F-4D97-AF65-F5344CB8AC3E}">
        <p14:creationId xmlns:p14="http://schemas.microsoft.com/office/powerpoint/2010/main" val="171536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1482C2-FFF7-2C47-9751-EB657EB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674B144-73B6-E643-98A6-0251ABAA5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6550" y="856456"/>
            <a:ext cx="3898900" cy="1905000"/>
          </a:xfrm>
        </p:spPr>
      </p:pic>
    </p:spTree>
    <p:extLst>
      <p:ext uri="{BB962C8B-B14F-4D97-AF65-F5344CB8AC3E}">
        <p14:creationId xmlns:p14="http://schemas.microsoft.com/office/powerpoint/2010/main" val="146591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FD3CB-D7DA-104E-8BBA-46C26776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4E89F3F-B10A-2749-8814-5ED298FF5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1877" y="-35504"/>
            <a:ext cx="3628245" cy="3688919"/>
          </a:xfrm>
        </p:spPr>
      </p:pic>
    </p:spTree>
    <p:extLst>
      <p:ext uri="{BB962C8B-B14F-4D97-AF65-F5344CB8AC3E}">
        <p14:creationId xmlns:p14="http://schemas.microsoft.com/office/powerpoint/2010/main" val="3910620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EFCBA4-583C-3344-96E2-336DB950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1CDBA-A802-0948-BFC8-636973808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A65D4C-FB29-3B4A-93D0-3764F866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09" y="-2554938"/>
            <a:ext cx="7622982" cy="138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3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EFCBA4-583C-3344-96E2-336DB950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1CDBA-A802-0948-BFC8-636973808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A65D4C-FB29-3B4A-93D0-3764F866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09" y="-4627077"/>
            <a:ext cx="7622982" cy="1385689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166C497-040E-0245-8286-B9DF270A3DE6}"/>
              </a:ext>
            </a:extLst>
          </p:cNvPr>
          <p:cNvSpPr/>
          <p:nvPr/>
        </p:nvSpPr>
        <p:spPr>
          <a:xfrm>
            <a:off x="3594100" y="-999622"/>
            <a:ext cx="5194300" cy="1358900"/>
          </a:xfrm>
          <a:prstGeom prst="rect">
            <a:avLst/>
          </a:prstGeom>
          <a:solidFill>
            <a:srgbClr val="F3FAFA"/>
          </a:solidFill>
          <a:ln>
            <a:solidFill>
              <a:srgbClr val="F3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B1CBE59-7CA3-9143-BB45-93DBD5C6B7FF}"/>
              </a:ext>
            </a:extLst>
          </p:cNvPr>
          <p:cNvSpPr/>
          <p:nvPr/>
        </p:nvSpPr>
        <p:spPr>
          <a:xfrm>
            <a:off x="3498850" y="2938463"/>
            <a:ext cx="5194300" cy="1358900"/>
          </a:xfrm>
          <a:prstGeom prst="rect">
            <a:avLst/>
          </a:prstGeom>
          <a:solidFill>
            <a:srgbClr val="F3FAFA"/>
          </a:solidFill>
          <a:ln>
            <a:solidFill>
              <a:srgbClr val="F3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730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EFCBA4-583C-3344-96E2-336DB950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01CDBA-A802-0948-BFC8-636973808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A65D4C-FB29-3B4A-93D0-3764F866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09" y="-6928445"/>
            <a:ext cx="7622982" cy="1385689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166C497-040E-0245-8286-B9DF270A3DE6}"/>
              </a:ext>
            </a:extLst>
          </p:cNvPr>
          <p:cNvSpPr/>
          <p:nvPr/>
        </p:nvSpPr>
        <p:spPr>
          <a:xfrm>
            <a:off x="3321050" y="-769112"/>
            <a:ext cx="5194300" cy="1358900"/>
          </a:xfrm>
          <a:prstGeom prst="rect">
            <a:avLst/>
          </a:prstGeom>
          <a:solidFill>
            <a:srgbClr val="F3FAFA"/>
          </a:solidFill>
          <a:ln>
            <a:solidFill>
              <a:srgbClr val="F3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B1CBE59-7CA3-9143-BB45-93DBD5C6B7FF}"/>
              </a:ext>
            </a:extLst>
          </p:cNvPr>
          <p:cNvSpPr/>
          <p:nvPr/>
        </p:nvSpPr>
        <p:spPr>
          <a:xfrm>
            <a:off x="3498850" y="5364163"/>
            <a:ext cx="5194300" cy="1358900"/>
          </a:xfrm>
          <a:prstGeom prst="rect">
            <a:avLst/>
          </a:prstGeom>
          <a:solidFill>
            <a:srgbClr val="F3FAFA"/>
          </a:solidFill>
          <a:ln>
            <a:solidFill>
              <a:srgbClr val="F3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720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EFCBA4-583C-3344-96E2-336DB950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FED782B-4934-0040-A4A4-1BDF7DC9A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7814" y="0"/>
            <a:ext cx="2536371" cy="3621110"/>
          </a:xfrm>
        </p:spPr>
      </p:pic>
    </p:spTree>
    <p:extLst>
      <p:ext uri="{BB962C8B-B14F-4D97-AF65-F5344CB8AC3E}">
        <p14:creationId xmlns:p14="http://schemas.microsoft.com/office/powerpoint/2010/main" val="645767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87139-D3EA-B54F-A868-CB5381CB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Elektronik, Anzeige enthält.&#10;&#10;Automatisch generierte Beschreibung">
            <a:extLst>
              <a:ext uri="{FF2B5EF4-FFF2-40B4-BE49-F238E27FC236}">
                <a16:creationId xmlns:a16="http://schemas.microsoft.com/office/drawing/2014/main" id="{F0EA6E20-298C-D848-8AFC-DE965C1E6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7021" y="0"/>
            <a:ext cx="5317957" cy="6609841"/>
          </a:xfrm>
        </p:spPr>
      </p:pic>
      <p:pic>
        <p:nvPicPr>
          <p:cNvPr id="6" name="Inhaltsplatzhalter 4" descr="Ein Bild, das Text, Screenshot, Elektronik, Anzeige enthält.&#10;&#10;Automatisch generierte Beschreibung">
            <a:extLst>
              <a:ext uri="{FF2B5EF4-FFF2-40B4-BE49-F238E27FC236}">
                <a16:creationId xmlns:a16="http://schemas.microsoft.com/office/drawing/2014/main" id="{75219EF8-4C94-F743-A5FA-37DC46585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20"/>
          <a:stretch/>
        </p:blipFill>
        <p:spPr>
          <a:xfrm>
            <a:off x="3437021" y="2194408"/>
            <a:ext cx="5317957" cy="14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6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DEFC03-13EC-DD48-A483-E0F2A06D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9AB6135-13FD-A348-A25E-DDA278781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887" y="-6987036"/>
            <a:ext cx="7284226" cy="15757906"/>
          </a:xfrm>
        </p:spPr>
      </p:pic>
    </p:spTree>
    <p:extLst>
      <p:ext uri="{BB962C8B-B14F-4D97-AF65-F5344CB8AC3E}">
        <p14:creationId xmlns:p14="http://schemas.microsoft.com/office/powerpoint/2010/main" val="345991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F9D2A-4D63-084D-91D2-4F3144B1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42AA5BC-9941-004A-8627-6A78C621E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610" y="-1561548"/>
            <a:ext cx="5432780" cy="6741008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7E194D7-E978-E046-A71B-DC8221E9B637}"/>
              </a:ext>
            </a:extLst>
          </p:cNvPr>
          <p:cNvSpPr/>
          <p:nvPr/>
        </p:nvSpPr>
        <p:spPr>
          <a:xfrm>
            <a:off x="3484515" y="1202297"/>
            <a:ext cx="5222969" cy="1443789"/>
          </a:xfrm>
          <a:prstGeom prst="rect">
            <a:avLst/>
          </a:prstGeom>
          <a:solidFill>
            <a:schemeClr val="accent1">
              <a:alpha val="3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510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F9D2A-4D63-084D-91D2-4F3144B1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2267FC-A66B-E240-9C6B-FDC4CDE8C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010" y="-4288079"/>
            <a:ext cx="6383980" cy="7905992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7B2948C2-FFCF-4B47-A407-57F34DD6629F}"/>
              </a:ext>
            </a:extLst>
          </p:cNvPr>
          <p:cNvSpPr/>
          <p:nvPr/>
        </p:nvSpPr>
        <p:spPr>
          <a:xfrm>
            <a:off x="2990745" y="853778"/>
            <a:ext cx="6138099" cy="550660"/>
          </a:xfrm>
          <a:prstGeom prst="rect">
            <a:avLst/>
          </a:prstGeom>
          <a:solidFill>
            <a:schemeClr val="accent1">
              <a:alpha val="3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825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F9D2A-4D63-084D-91D2-4F3144B1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7158439-B79B-7C48-8764-BC64EF017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4" descr="Ein Bild, das Text, Screenshot, Elektronik, Anzeige enthält.&#10;&#10;Automatisch generierte Beschreibung">
            <a:extLst>
              <a:ext uri="{FF2B5EF4-FFF2-40B4-BE49-F238E27FC236}">
                <a16:creationId xmlns:a16="http://schemas.microsoft.com/office/drawing/2014/main" id="{25242C8A-A7C8-4F41-A233-206D52CE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996" y="0"/>
            <a:ext cx="5314008" cy="6582631"/>
          </a:xfrm>
          <a:prstGeom prst="rect">
            <a:avLst/>
          </a:prstGeom>
        </p:spPr>
      </p:pic>
      <p:pic>
        <p:nvPicPr>
          <p:cNvPr id="9" name="Inhaltsplatzhalter 4" descr="Ein Bild, das Text, Screenshot, Elektronik, Anzeige enthält.&#10;&#10;Automatisch generierte Beschreibung">
            <a:extLst>
              <a:ext uri="{FF2B5EF4-FFF2-40B4-BE49-F238E27FC236}">
                <a16:creationId xmlns:a16="http://schemas.microsoft.com/office/drawing/2014/main" id="{6A7B0C01-66C2-7941-B27E-3DB31E4AB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144"/>
          <a:stretch/>
        </p:blipFill>
        <p:spPr>
          <a:xfrm>
            <a:off x="3438995" y="2836029"/>
            <a:ext cx="5314010" cy="8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39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F9D2A-4D63-084D-91D2-4F3144B1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Elektronik, Monitor, Screenshot enthält.&#10;&#10;Automatisch generierte Beschreibung">
            <a:extLst>
              <a:ext uri="{FF2B5EF4-FFF2-40B4-BE49-F238E27FC236}">
                <a16:creationId xmlns:a16="http://schemas.microsoft.com/office/drawing/2014/main" id="{D1AAEEAC-C7CC-3C41-9DA5-6BA7146F8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211" y="-15104"/>
            <a:ext cx="5872760" cy="3672297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BE7F5DF-C8B8-A34A-AA24-684720CA3B66}"/>
              </a:ext>
            </a:extLst>
          </p:cNvPr>
          <p:cNvSpPr/>
          <p:nvPr/>
        </p:nvSpPr>
        <p:spPr>
          <a:xfrm>
            <a:off x="8422640" y="83698"/>
            <a:ext cx="213724" cy="217846"/>
          </a:xfrm>
          <a:prstGeom prst="rect">
            <a:avLst/>
          </a:prstGeom>
          <a:solidFill>
            <a:schemeClr val="accent1">
              <a:alpha val="38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6521A19-F3AA-0B45-A439-0D181F64D364}"/>
              </a:ext>
            </a:extLst>
          </p:cNvPr>
          <p:cNvCxnSpPr/>
          <p:nvPr/>
        </p:nvCxnSpPr>
        <p:spPr>
          <a:xfrm flipH="1" flipV="1">
            <a:off x="8636364" y="301544"/>
            <a:ext cx="2011316" cy="1080216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55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F9D2A-4D63-084D-91D2-4F3144B1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29F164B1-05FF-F149-979F-89591C2A1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861" y="-9682"/>
            <a:ext cx="5554278" cy="3637275"/>
          </a:xfrm>
        </p:spPr>
      </p:pic>
    </p:spTree>
    <p:extLst>
      <p:ext uri="{BB962C8B-B14F-4D97-AF65-F5344CB8AC3E}">
        <p14:creationId xmlns:p14="http://schemas.microsoft.com/office/powerpoint/2010/main" val="1729718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F9D2A-4D63-084D-91D2-4F3144B1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7F6015C-CB20-D64C-B335-9288464F7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670" y="0"/>
            <a:ext cx="6988660" cy="4323297"/>
          </a:xfrm>
        </p:spPr>
      </p:pic>
    </p:spTree>
    <p:extLst>
      <p:ext uri="{BB962C8B-B14F-4D97-AF65-F5344CB8AC3E}">
        <p14:creationId xmlns:p14="http://schemas.microsoft.com/office/powerpoint/2010/main" val="2012669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F9D2A-4D63-084D-91D2-4F3144B1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1832B1-B262-6E1F-0847-5A620F00C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AF59DB-66CA-86F6-ABD9-046A9A1C7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1" r="2250"/>
          <a:stretch/>
        </p:blipFill>
        <p:spPr>
          <a:xfrm>
            <a:off x="2632739" y="5560"/>
            <a:ext cx="6926521" cy="361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5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B12B9EB-753B-16E6-D327-1AF08B3F6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814" y="0"/>
            <a:ext cx="6628372" cy="3629823"/>
          </a:xfrm>
        </p:spPr>
      </p:pic>
    </p:spTree>
    <p:extLst>
      <p:ext uri="{BB962C8B-B14F-4D97-AF65-F5344CB8AC3E}">
        <p14:creationId xmlns:p14="http://schemas.microsoft.com/office/powerpoint/2010/main" val="227710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5D0539C-1753-FA86-1525-4B7512557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2620" y="0"/>
            <a:ext cx="2466759" cy="3617913"/>
          </a:xfrm>
        </p:spPr>
      </p:pic>
    </p:spTree>
    <p:extLst>
      <p:ext uri="{BB962C8B-B14F-4D97-AF65-F5344CB8AC3E}">
        <p14:creationId xmlns:p14="http://schemas.microsoft.com/office/powerpoint/2010/main" val="1280940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1998DAC-4E6F-5F30-F5B2-EB88FF40B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174" y="0"/>
            <a:ext cx="4709652" cy="3610733"/>
          </a:xfrm>
        </p:spPr>
      </p:pic>
    </p:spTree>
    <p:extLst>
      <p:ext uri="{BB962C8B-B14F-4D97-AF65-F5344CB8AC3E}">
        <p14:creationId xmlns:p14="http://schemas.microsoft.com/office/powerpoint/2010/main" val="266837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40ACB-3793-F94E-94BD-92410F35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6DA3E3-B2D7-BA47-8620-409E60A9B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902" y="-15964626"/>
            <a:ext cx="9052196" cy="19582539"/>
          </a:xfrm>
        </p:spPr>
      </p:pic>
    </p:spTree>
    <p:extLst>
      <p:ext uri="{BB962C8B-B14F-4D97-AF65-F5344CB8AC3E}">
        <p14:creationId xmlns:p14="http://schemas.microsoft.com/office/powerpoint/2010/main" val="2484863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72DE62A-6D2D-9217-4E9A-A64E0FF4E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0927" y="0"/>
            <a:ext cx="4110146" cy="3617913"/>
          </a:xfrm>
        </p:spPr>
      </p:pic>
    </p:spTree>
    <p:extLst>
      <p:ext uri="{BB962C8B-B14F-4D97-AF65-F5344CB8AC3E}">
        <p14:creationId xmlns:p14="http://schemas.microsoft.com/office/powerpoint/2010/main" val="399598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1B84430-AC2C-D1EB-8C91-C8B51F43A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124" y="-33827"/>
            <a:ext cx="2791751" cy="3685565"/>
          </a:xfrm>
        </p:spPr>
      </p:pic>
    </p:spTree>
    <p:extLst>
      <p:ext uri="{BB962C8B-B14F-4D97-AF65-F5344CB8AC3E}">
        <p14:creationId xmlns:p14="http://schemas.microsoft.com/office/powerpoint/2010/main" val="273315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21CD3F-1A1A-2561-A82A-C7B37B795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0183" y="-20054"/>
            <a:ext cx="2471634" cy="3658019"/>
          </a:xfrm>
        </p:spPr>
      </p:pic>
    </p:spTree>
    <p:extLst>
      <p:ext uri="{BB962C8B-B14F-4D97-AF65-F5344CB8AC3E}">
        <p14:creationId xmlns:p14="http://schemas.microsoft.com/office/powerpoint/2010/main" val="41712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B7486A8-6564-E202-990E-FD9EA28AF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5485" y="0"/>
            <a:ext cx="2441029" cy="3612724"/>
          </a:xfrm>
        </p:spPr>
      </p:pic>
    </p:spTree>
    <p:extLst>
      <p:ext uri="{BB962C8B-B14F-4D97-AF65-F5344CB8AC3E}">
        <p14:creationId xmlns:p14="http://schemas.microsoft.com/office/powerpoint/2010/main" val="384562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7B81512-0B86-4D20-054B-E29199B92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057" y="-1"/>
            <a:ext cx="5657873" cy="3661932"/>
          </a:xfrm>
        </p:spPr>
      </p:pic>
    </p:spTree>
    <p:extLst>
      <p:ext uri="{BB962C8B-B14F-4D97-AF65-F5344CB8AC3E}">
        <p14:creationId xmlns:p14="http://schemas.microsoft.com/office/powerpoint/2010/main" val="1935398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89B7BF-451F-8274-00EE-A6362C97E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985" y="-36110"/>
            <a:ext cx="3792029" cy="3690132"/>
          </a:xfrm>
        </p:spPr>
      </p:pic>
    </p:spTree>
    <p:extLst>
      <p:ext uri="{BB962C8B-B14F-4D97-AF65-F5344CB8AC3E}">
        <p14:creationId xmlns:p14="http://schemas.microsoft.com/office/powerpoint/2010/main" val="981582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8C90578-E410-FF86-6237-5019BEF59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60" r="9501"/>
          <a:stretch/>
        </p:blipFill>
        <p:spPr>
          <a:xfrm>
            <a:off x="5397683" y="0"/>
            <a:ext cx="1396633" cy="3617913"/>
          </a:xfrm>
        </p:spPr>
      </p:pic>
    </p:spTree>
    <p:extLst>
      <p:ext uri="{BB962C8B-B14F-4D97-AF65-F5344CB8AC3E}">
        <p14:creationId xmlns:p14="http://schemas.microsoft.com/office/powerpoint/2010/main" val="2261620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9FE6B84-893B-833C-E2B8-048A13F75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7135" y="-37870"/>
            <a:ext cx="2477729" cy="3693652"/>
          </a:xfrm>
        </p:spPr>
      </p:pic>
    </p:spTree>
    <p:extLst>
      <p:ext uri="{BB962C8B-B14F-4D97-AF65-F5344CB8AC3E}">
        <p14:creationId xmlns:p14="http://schemas.microsoft.com/office/powerpoint/2010/main" val="2834548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5A791-605B-36E3-1376-D0E74E6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C6C59EE-CBCE-3BF5-CF53-A14BB8B2B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1519" y="-16428"/>
            <a:ext cx="2448962" cy="3650767"/>
          </a:xfrm>
        </p:spPr>
      </p:pic>
    </p:spTree>
    <p:extLst>
      <p:ext uri="{BB962C8B-B14F-4D97-AF65-F5344CB8AC3E}">
        <p14:creationId xmlns:p14="http://schemas.microsoft.com/office/powerpoint/2010/main" val="123738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BBB933BA-8D76-C051-8267-113BC72D3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6" r="24034"/>
          <a:stretch/>
        </p:blipFill>
        <p:spPr>
          <a:xfrm>
            <a:off x="4144297" y="-56375"/>
            <a:ext cx="3716593" cy="37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6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681DE-F82E-3548-9B65-6743C1E1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107904B-3997-E946-9DDA-440631744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371" y="-218047"/>
            <a:ext cx="6357257" cy="4054006"/>
          </a:xfr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9DBD842-46C8-CF44-AB79-5F52A4F3ECDA}"/>
              </a:ext>
            </a:extLst>
          </p:cNvPr>
          <p:cNvCxnSpPr/>
          <p:nvPr/>
        </p:nvCxnSpPr>
        <p:spPr>
          <a:xfrm flipV="1">
            <a:off x="941832" y="402336"/>
            <a:ext cx="2112264" cy="1746504"/>
          </a:xfrm>
          <a:prstGeom prst="straightConnector1">
            <a:avLst/>
          </a:prstGeom>
          <a:ln w="88900">
            <a:solidFill>
              <a:srgbClr val="97BE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5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59CC0-A836-184C-9899-6D3D7C3D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C67B305-1441-D541-A425-22E216537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385" y="582879"/>
            <a:ext cx="12202385" cy="2452154"/>
          </a:xfrm>
        </p:spPr>
      </p:pic>
    </p:spTree>
    <p:extLst>
      <p:ext uri="{BB962C8B-B14F-4D97-AF65-F5344CB8AC3E}">
        <p14:creationId xmlns:p14="http://schemas.microsoft.com/office/powerpoint/2010/main" val="153109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8FEEE-73D2-2F42-8DF8-427991BB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B3CF34-2895-1944-83EE-8DABB76B8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717" y="-4159437"/>
            <a:ext cx="6402565" cy="7777350"/>
          </a:xfrm>
        </p:spPr>
      </p:pic>
    </p:spTree>
    <p:extLst>
      <p:ext uri="{BB962C8B-B14F-4D97-AF65-F5344CB8AC3E}">
        <p14:creationId xmlns:p14="http://schemas.microsoft.com/office/powerpoint/2010/main" val="80873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2D6A0-35CB-2E4B-8AFF-B1E258DE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182AA41-B6AD-484B-A109-D933E23C5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48" y="192621"/>
            <a:ext cx="4508504" cy="3425292"/>
          </a:xfrm>
        </p:spPr>
      </p:pic>
    </p:spTree>
    <p:extLst>
      <p:ext uri="{BB962C8B-B14F-4D97-AF65-F5344CB8AC3E}">
        <p14:creationId xmlns:p14="http://schemas.microsoft.com/office/powerpoint/2010/main" val="224933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F2E51-D689-9340-8A2A-3453B2D33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932CBC1-79C8-BD4E-8889-07E796122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5606" y="0"/>
            <a:ext cx="2838194" cy="3692599"/>
          </a:xfrm>
        </p:spPr>
      </p:pic>
    </p:spTree>
    <p:extLst>
      <p:ext uri="{BB962C8B-B14F-4D97-AF65-F5344CB8AC3E}">
        <p14:creationId xmlns:p14="http://schemas.microsoft.com/office/powerpoint/2010/main" val="197504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90987-C846-A54B-A149-11802D1C4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5323323-66A7-C14B-96A2-BFD9708EA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440" y="-21349"/>
            <a:ext cx="2865120" cy="3639262"/>
          </a:xfrm>
        </p:spPr>
      </p:pic>
    </p:spTree>
    <p:extLst>
      <p:ext uri="{BB962C8B-B14F-4D97-AF65-F5344CB8AC3E}">
        <p14:creationId xmlns:p14="http://schemas.microsoft.com/office/powerpoint/2010/main" val="20605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Benutzerdefiniert</PresentationFormat>
  <Paragraphs>0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Tjorben Eberle</dc:creator>
  <cp:lastModifiedBy>Tjorben Eberle</cp:lastModifiedBy>
  <cp:revision>8</cp:revision>
  <cp:lastPrinted>2022-03-22T20:38:26Z</cp:lastPrinted>
  <dcterms:created xsi:type="dcterms:W3CDTF">2022-01-16T14:18:36Z</dcterms:created>
  <dcterms:modified xsi:type="dcterms:W3CDTF">2022-10-21T21:26:16Z</dcterms:modified>
</cp:coreProperties>
</file>